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8" r:id="rId3"/>
    <p:sldId id="259" r:id="rId4"/>
    <p:sldId id="260" r:id="rId5"/>
    <p:sldId id="261" r:id="rId6"/>
    <p:sldId id="266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34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61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138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027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380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9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63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2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850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30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087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760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9" r:id="rId5"/>
    <p:sldLayoutId id="2147483743" r:id="rId6"/>
    <p:sldLayoutId id="2147483744" r:id="rId7"/>
    <p:sldLayoutId id="2147483745" r:id="rId8"/>
    <p:sldLayoutId id="2147483748" r:id="rId9"/>
    <p:sldLayoutId id="2147483746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05B9D4-6CF6-4254-AD3F-806AF68E13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39" b="16134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790077-5E83-4EA8-8362-B7009A4B98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 fontScale="90000"/>
          </a:bodyPr>
          <a:lstStyle/>
          <a:p>
            <a:r>
              <a:rPr lang="en-US" sz="4900" dirty="0"/>
              <a:t>Leadership Measurement Instruments</a:t>
            </a:r>
            <a:br>
              <a:rPr lang="en-US" dirty="0"/>
            </a:b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714ED6-AE33-4CC5-9803-FC2472BDA5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r>
              <a:rPr lang="en-US" sz="2000" dirty="0"/>
              <a:t>Alisher Siddikov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484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Situational Approach</a:t>
            </a:r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D3AF4A5-3F70-45EA-A411-4C76D973CB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9218" y="1143000"/>
            <a:ext cx="7373563" cy="4572000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509411E-29ED-46C2-A2E5-31E66017BB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34255" y="57568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65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0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Situational Approach Cont.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AF13EF-66A9-426A-B5D0-CFE300654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2000" y="1143000"/>
            <a:ext cx="7548000" cy="45720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758CB10-DCB5-453D-9424-BA5889B157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31560" y="571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439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4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Situational Approach Cont.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D33DDA-7785-4220-B39F-6CC0C921E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5681" y="1143000"/>
            <a:ext cx="8160637" cy="45720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809A011-476F-49BB-94A2-21FCDECE74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23013" y="56628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43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Situational Approach Cont.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9B4F93-52A5-4626-9D50-F02F5BFD23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9700" y="1143000"/>
            <a:ext cx="7652599" cy="45720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A511D74-9E46-41E1-85D6-7D1353A16E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39055" y="574307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15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13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Situational Approach Cont.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660BF9-5AA3-46F4-9983-1AE6BB155C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5504" y="1157287"/>
            <a:ext cx="4505325" cy="4543425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C2FDF77-4A77-406F-ACD5-3B1DAA7B6F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7181" y="57007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25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745957" y="238476"/>
            <a:ext cx="1070008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Transformational Leadership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162C38-0600-4749-9A59-C130DBC84F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1065" y="880092"/>
            <a:ext cx="5569870" cy="5523358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406175-6E1C-49A9-89DE-FAC637A85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46042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26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Adaptive Leadership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18D5F1-0DE9-4226-909B-BA1B30577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2200" y="1882879"/>
            <a:ext cx="8567600" cy="3092241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5671EE4-214B-45AC-B6C5-7D0B11A39B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39055" y="561072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9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80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2A41"/>
      </a:dk2>
      <a:lt2>
        <a:srgbClr val="E8E7E2"/>
      </a:lt2>
      <a:accent1>
        <a:srgbClr val="86A8BE"/>
      </a:accent1>
      <a:accent2>
        <a:srgbClr val="7F8BBA"/>
      </a:accent2>
      <a:accent3>
        <a:srgbClr val="A196C6"/>
      </a:accent3>
      <a:accent4>
        <a:srgbClr val="BA8B7F"/>
      </a:accent4>
      <a:accent5>
        <a:srgbClr val="B5A17E"/>
      </a:accent5>
      <a:accent6>
        <a:srgbClr val="A5A772"/>
      </a:accent6>
      <a:hlink>
        <a:srgbClr val="8E8256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</TotalTime>
  <Words>28</Words>
  <Application>Microsoft Office PowerPoint</Application>
  <PresentationFormat>Widescreen</PresentationFormat>
  <Paragraphs>9</Paragraphs>
  <Slides>8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Georgia Pro Cond Light</vt:lpstr>
      <vt:lpstr>Speak Pro</vt:lpstr>
      <vt:lpstr>RetrospectVTI</vt:lpstr>
      <vt:lpstr>Leadership Measurement Instruments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Leadership Measurement Instruments </dc:title>
  <dc:creator>Al Sid</dc:creator>
  <cp:lastModifiedBy>Al Sid</cp:lastModifiedBy>
  <cp:revision>19</cp:revision>
  <dcterms:created xsi:type="dcterms:W3CDTF">2019-11-09T16:58:13Z</dcterms:created>
  <dcterms:modified xsi:type="dcterms:W3CDTF">2019-11-10T06:14:55Z</dcterms:modified>
</cp:coreProperties>
</file>